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65" r:id="rId4"/>
    <p:sldId id="267" r:id="rId5"/>
    <p:sldId id="266" r:id="rId6"/>
    <p:sldId id="268" r:id="rId7"/>
    <p:sldId id="269" r:id="rId8"/>
    <p:sldId id="264" r:id="rId9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8" autoAdjust="0"/>
    <p:restoredTop sz="94660"/>
  </p:normalViewPr>
  <p:slideViewPr>
    <p:cSldViewPr snapToGrid="0">
      <p:cViewPr varScale="1">
        <p:scale>
          <a:sx n="49" d="100"/>
          <a:sy n="49" d="100"/>
        </p:scale>
        <p:origin x="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E8594-B703-4FC6-A2AC-DBCC302550D6}" type="datetimeFigureOut">
              <a:rPr lang="nb-NO" smtClean="0"/>
              <a:t>25.09.2018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3ED93-9210-4BB5-B71B-A6894A6562B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6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24382413" cy="13716000"/>
          </a:xfrm>
          <a:solidFill>
            <a:schemeClr val="tx1">
              <a:lumMod val="65000"/>
              <a:lumOff val="35000"/>
            </a:schemeClr>
          </a:solidFill>
        </p:spPr>
        <p:txBody>
          <a:bodyPr tIns="720000">
            <a:normAutofit/>
          </a:bodyPr>
          <a:lstStyle>
            <a:lvl1pPr marL="0" indent="0" algn="ctr">
              <a:buNone/>
              <a:defRPr sz="3500" i="1">
                <a:solidFill>
                  <a:schemeClr val="bg1"/>
                </a:solidFill>
                <a:sym typeface="Wingdings" panose="05000000000000000000" pitchFamily="2" charset="2"/>
              </a:defRPr>
            </a:lvl1pPr>
          </a:lstStyle>
          <a:p>
            <a:r>
              <a:rPr lang="nb-NO" dirty="0"/>
              <a:t>Sett inn bilde via toppmenyen "Sett inn"  "Bilder"</a:t>
            </a: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4" hasCustomPrompt="1"/>
          </p:nvPr>
        </p:nvSpPr>
        <p:spPr>
          <a:xfrm>
            <a:off x="7706839" y="6117335"/>
            <a:ext cx="8260097" cy="1481331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61177" indent="0">
              <a:buNone/>
              <a:defRPr/>
            </a:lvl1pPr>
          </a:lstStyle>
          <a:p>
            <a:pPr lvl="0"/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675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699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355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24382413" cy="1371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63907" cy="1905004"/>
          </a:xfrm>
          <a:prstGeom prst="rect">
            <a:avLst/>
          </a:prstGeom>
        </p:spPr>
      </p:pic>
      <p:sp>
        <p:nvSpPr>
          <p:cNvPr id="12" name="Rektangel 11"/>
          <p:cNvSpPr/>
          <p:nvPr userDrawn="1"/>
        </p:nvSpPr>
        <p:spPr>
          <a:xfrm>
            <a:off x="1674208" y="9631204"/>
            <a:ext cx="21033994" cy="28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/>
          <p:cNvSpPr/>
          <p:nvPr userDrawn="1"/>
        </p:nvSpPr>
        <p:spPr>
          <a:xfrm>
            <a:off x="1674209" y="12187523"/>
            <a:ext cx="21033994" cy="28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4209" y="3556251"/>
            <a:ext cx="19676460" cy="5262979"/>
          </a:xfrm>
        </p:spPr>
        <p:txBody>
          <a:bodyPr anchor="b">
            <a:normAutofit/>
          </a:bodyPr>
          <a:lstStyle>
            <a:lvl1pPr algn="l">
              <a:defRPr sz="95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74209" y="9976052"/>
            <a:ext cx="19676460" cy="1846659"/>
          </a:xfrm>
        </p:spPr>
        <p:txBody>
          <a:bodyPr>
            <a:normAutofit/>
          </a:bodyPr>
          <a:lstStyle>
            <a:lvl1pPr marL="0" indent="0" algn="l">
              <a:buNone/>
              <a:defRPr sz="4000" b="0">
                <a:solidFill>
                  <a:schemeClr val="bg1"/>
                </a:solidFill>
              </a:defRPr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nb-NO" dirty="0"/>
              <a:t>Klikk for å redigere </a:t>
            </a:r>
            <a:br>
              <a:rPr lang="nb-NO" dirty="0"/>
            </a:br>
            <a:r>
              <a:rPr lang="nb-NO" dirty="0"/>
              <a:t>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27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24382413" cy="13716000"/>
          </a:xfrm>
          <a:prstGeom prst="rect">
            <a:avLst/>
          </a:prstGeom>
          <a:solidFill>
            <a:srgbClr val="A0A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10158"/>
            <a:ext cx="3532639" cy="1005842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1674209" y="12187523"/>
            <a:ext cx="21033994" cy="28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13" name="Rektangel 12"/>
          <p:cNvSpPr/>
          <p:nvPr userDrawn="1"/>
        </p:nvSpPr>
        <p:spPr>
          <a:xfrm>
            <a:off x="1674208" y="1188149"/>
            <a:ext cx="21033994" cy="28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8D9C2E-B77A-44FA-9106-0E0ACB6DE69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674209" y="3556251"/>
            <a:ext cx="19676460" cy="5262979"/>
          </a:xfrm>
        </p:spPr>
        <p:txBody>
          <a:bodyPr anchor="b">
            <a:normAutofit/>
          </a:bodyPr>
          <a:lstStyle>
            <a:lvl1pPr algn="l">
              <a:defRPr sz="95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</a:t>
            </a:r>
            <a:br>
              <a:rPr lang="nb-NO" dirty="0"/>
            </a:br>
            <a:r>
              <a:rPr lang="nb-NO" dirty="0"/>
              <a:t>redigere tittelstil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74209" y="9976052"/>
            <a:ext cx="19676460" cy="1846659"/>
          </a:xfrm>
        </p:spPr>
        <p:txBody>
          <a:bodyPr>
            <a:normAutofit/>
          </a:bodyPr>
          <a:lstStyle>
            <a:lvl1pPr marL="0" indent="0" algn="l">
              <a:buNone/>
              <a:defRPr sz="4000" b="0">
                <a:solidFill>
                  <a:schemeClr val="bg1"/>
                </a:solidFill>
              </a:defRPr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nb-NO" dirty="0"/>
              <a:t>Klikk for å redigere </a:t>
            </a:r>
            <a:br>
              <a:rPr lang="nb-NO" dirty="0"/>
            </a:br>
            <a:r>
              <a:rPr lang="nb-NO" dirty="0"/>
              <a:t>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7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24382413" cy="13716000"/>
          </a:xfrm>
          <a:prstGeom prst="rect">
            <a:avLst/>
          </a:prstGeom>
          <a:solidFill>
            <a:srgbClr val="A0A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1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24382413" cy="7380922"/>
          </a:xfrm>
          <a:solidFill>
            <a:schemeClr val="tx1">
              <a:lumMod val="65000"/>
              <a:lumOff val="35000"/>
            </a:schemeClr>
          </a:solidFill>
        </p:spPr>
        <p:txBody>
          <a:bodyPr tIns="720000">
            <a:normAutofit/>
          </a:bodyPr>
          <a:lstStyle>
            <a:lvl1pPr marL="0" indent="0" algn="ctr">
              <a:buNone/>
              <a:defRPr sz="3500"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1674209" y="12187523"/>
            <a:ext cx="21033994" cy="28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8D9C2E-B77A-44FA-9106-0E0ACB6DE69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74209" y="10418173"/>
            <a:ext cx="19676460" cy="1231106"/>
          </a:xfrm>
        </p:spPr>
        <p:txBody>
          <a:bodyPr>
            <a:normAutofit/>
          </a:bodyPr>
          <a:lstStyle>
            <a:lvl1pPr marL="0" indent="0" algn="l">
              <a:buNone/>
              <a:defRPr sz="4000" b="0">
                <a:solidFill>
                  <a:schemeClr val="bg1"/>
                </a:solidFill>
              </a:defRPr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nb-NO" dirty="0"/>
              <a:t>Klikk for å redigere undertittelstil i malen</a:t>
            </a:r>
            <a:br>
              <a:rPr lang="nb-NO" dirty="0"/>
            </a:br>
            <a:endParaRPr lang="en-US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10158"/>
            <a:ext cx="3532639" cy="1005842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674209" y="7665068"/>
            <a:ext cx="19676460" cy="2077492"/>
          </a:xfrm>
        </p:spPr>
        <p:txBody>
          <a:bodyPr anchor="t" anchorCtr="0">
            <a:normAutofit/>
          </a:bodyPr>
          <a:lstStyle>
            <a:lvl1pPr algn="l"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4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007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(høy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12637579" y="3285936"/>
            <a:ext cx="11744834" cy="8919590"/>
          </a:xfrm>
          <a:solidFill>
            <a:schemeClr val="accent1"/>
          </a:solidFill>
        </p:spPr>
        <p:txBody>
          <a:bodyPr tIns="720000">
            <a:normAutofit/>
          </a:bodyPr>
          <a:lstStyle>
            <a:lvl1pPr marL="0" indent="0" algn="ctr">
              <a:buNone/>
              <a:defRPr sz="3500"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672128" y="3163330"/>
            <a:ext cx="10068543" cy="9042196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4000"/>
            </a:lvl2pPr>
            <a:lvl3pPr>
              <a:defRPr sz="3400"/>
            </a:lvl3pPr>
            <a:lvl4pPr>
              <a:defRPr sz="3000"/>
            </a:lvl4pPr>
            <a:lvl5pPr>
              <a:defRPr sz="2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6992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(venst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0" y="3285936"/>
            <a:ext cx="11744834" cy="8919590"/>
          </a:xfrm>
          <a:solidFill>
            <a:schemeClr val="accent1"/>
          </a:solidFill>
        </p:spPr>
        <p:txBody>
          <a:bodyPr tIns="720000">
            <a:normAutofit/>
          </a:bodyPr>
          <a:lstStyle>
            <a:lvl1pPr marL="0" indent="0" algn="ctr">
              <a:buNone/>
              <a:defRPr sz="3500"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‹#›</a:t>
            </a:fld>
            <a:endParaRPr lang="nb-NO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637579" y="3163330"/>
            <a:ext cx="10068543" cy="9042196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4000"/>
            </a:lvl2pPr>
            <a:lvl3pPr>
              <a:defRPr sz="3400"/>
            </a:lvl3pPr>
            <a:lvl4pPr>
              <a:defRPr sz="3000"/>
            </a:lvl4pPr>
            <a:lvl5pPr>
              <a:defRPr sz="2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51106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-1" y="3285936"/>
            <a:ext cx="24382413" cy="8919590"/>
          </a:xfrm>
          <a:solidFill>
            <a:schemeClr val="accent1"/>
          </a:solidFill>
        </p:spPr>
        <p:txBody>
          <a:bodyPr tIns="720000">
            <a:normAutofit/>
          </a:bodyPr>
          <a:lstStyle>
            <a:lvl1pPr marL="0" indent="0" algn="ctr">
              <a:buNone/>
              <a:defRPr sz="3500"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00974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24382413" cy="1371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2" name="Bil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32639" cy="1572771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1674209" y="12187523"/>
            <a:ext cx="21033994" cy="28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sp>
        <p:nvSpPr>
          <p:cNvPr id="17" name="Plassholder for teks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72128" y="7222579"/>
            <a:ext cx="19676460" cy="2077492"/>
          </a:xfrm>
        </p:spPr>
        <p:txBody>
          <a:bodyPr>
            <a:normAutofit/>
          </a:bodyPr>
          <a:lstStyle>
            <a:lvl1pPr marL="61177" indent="0">
              <a:lnSpc>
                <a:spcPct val="90000"/>
              </a:lnSpc>
              <a:buNone/>
              <a:defRPr sz="7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E-post adresse</a:t>
            </a:r>
          </a:p>
        </p:txBody>
      </p:sp>
      <p:sp>
        <p:nvSpPr>
          <p:cNvPr id="18" name="Rektangel 17"/>
          <p:cNvSpPr/>
          <p:nvPr userDrawn="1"/>
        </p:nvSpPr>
        <p:spPr>
          <a:xfrm>
            <a:off x="1672128" y="9631204"/>
            <a:ext cx="21033994" cy="28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bg1"/>
              </a:solidFill>
            </a:endParaRPr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128" y="10080992"/>
            <a:ext cx="460249" cy="1685547"/>
          </a:xfrm>
          <a:prstGeom prst="rect">
            <a:avLst/>
          </a:prstGeom>
        </p:spPr>
      </p:pic>
      <p:sp>
        <p:nvSpPr>
          <p:cNvPr id="19" name="TekstSylinder 18"/>
          <p:cNvSpPr txBox="1"/>
          <p:nvPr userDrawn="1"/>
        </p:nvSpPr>
        <p:spPr>
          <a:xfrm>
            <a:off x="2520315" y="9953380"/>
            <a:ext cx="726707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4000" dirty="0" err="1">
                <a:solidFill>
                  <a:schemeClr val="bg1"/>
                </a:solidFill>
              </a:rPr>
              <a:t>cicero_klima</a:t>
            </a:r>
            <a:endParaRPr lang="nb-NO" sz="4000" dirty="0">
              <a:solidFill>
                <a:schemeClr val="bg1"/>
              </a:solidFill>
            </a:endParaRPr>
          </a:p>
        </p:txBody>
      </p:sp>
      <p:sp>
        <p:nvSpPr>
          <p:cNvPr id="20" name="TekstSylinder 19"/>
          <p:cNvSpPr txBox="1"/>
          <p:nvPr userDrawn="1"/>
        </p:nvSpPr>
        <p:spPr>
          <a:xfrm>
            <a:off x="2520315" y="10572473"/>
            <a:ext cx="726707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4000" dirty="0">
                <a:solidFill>
                  <a:schemeClr val="bg1"/>
                </a:solidFill>
              </a:rPr>
              <a:t>cicero.oslo.no</a:t>
            </a:r>
          </a:p>
        </p:txBody>
      </p:sp>
      <p:sp>
        <p:nvSpPr>
          <p:cNvPr id="21" name="TekstSylinder 20"/>
          <p:cNvSpPr txBox="1"/>
          <p:nvPr userDrawn="1"/>
        </p:nvSpPr>
        <p:spPr>
          <a:xfrm>
            <a:off x="2520315" y="11191566"/>
            <a:ext cx="726707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4000" dirty="0" err="1">
                <a:solidFill>
                  <a:schemeClr val="bg1"/>
                </a:solidFill>
              </a:rPr>
              <a:t>cicerosenterforklimaforskning</a:t>
            </a:r>
            <a:endParaRPr lang="nb-NO" sz="4000" dirty="0">
              <a:solidFill>
                <a:schemeClr val="bg1"/>
              </a:solidFill>
            </a:endParaRP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674209" y="6185125"/>
            <a:ext cx="19676460" cy="1038746"/>
          </a:xfrm>
        </p:spPr>
        <p:txBody>
          <a:bodyPr anchor="b" anchorCtr="0">
            <a:normAutofit/>
          </a:bodyPr>
          <a:lstStyle>
            <a:lvl1pPr marL="61177" indent="0">
              <a:lnSpc>
                <a:spcPct val="90000"/>
              </a:lnSpc>
              <a:buNone/>
              <a:defRPr sz="7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Navn </a:t>
            </a:r>
            <a:r>
              <a:rPr lang="nb-NO" dirty="0" err="1"/>
              <a:t>Navnesen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7024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10158"/>
            <a:ext cx="3532639" cy="100584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4210" y="621234"/>
            <a:ext cx="19676460" cy="207749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4209" y="3163330"/>
            <a:ext cx="21031913" cy="90421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105673" y="13148353"/>
            <a:ext cx="3600450" cy="30777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000" b="1">
                <a:solidFill>
                  <a:schemeClr val="accent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0644" y="12817476"/>
            <a:ext cx="9001125" cy="30777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000" b="1">
                <a:solidFill>
                  <a:schemeClr val="accent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105672" y="12819358"/>
            <a:ext cx="3600450" cy="30777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000" b="1">
                <a:solidFill>
                  <a:schemeClr val="accent1"/>
                </a:solidFill>
              </a:defRPr>
            </a:lvl1pPr>
          </a:lstStyle>
          <a:p>
            <a:fld id="{988D9C2E-B77A-44FA-9106-0E0ACB6DE69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158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1" r:id="rId2"/>
    <p:sldLayoutId id="2147483663" r:id="rId3"/>
    <p:sldLayoutId id="2147483674" r:id="rId4"/>
    <p:sldLayoutId id="2147483662" r:id="rId5"/>
    <p:sldLayoutId id="2147483664" r:id="rId6"/>
    <p:sldLayoutId id="2147483672" r:id="rId7"/>
    <p:sldLayoutId id="2147483673" r:id="rId8"/>
    <p:sldLayoutId id="2147483675" r:id="rId9"/>
    <p:sldLayoutId id="2147483666" r:id="rId10"/>
    <p:sldLayoutId id="2147483667" r:id="rId11"/>
  </p:sldLayoutIdLst>
  <p:hf hdr="0" ftr="0" dt="0"/>
  <p:txStyles>
    <p:titleStyle>
      <a:lvl1pPr algn="l" defTabSz="1828709" rtl="0" eaLnBrk="1" latinLnBrk="0" hangingPunct="1">
        <a:lnSpc>
          <a:spcPct val="90000"/>
        </a:lnSpc>
        <a:spcBef>
          <a:spcPts val="0"/>
        </a:spcBef>
        <a:buNone/>
        <a:defRPr sz="7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57177" indent="-396000" algn="l" defTabSz="1828709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792000" indent="-396000" algn="l" defTabSz="1828709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96000" algn="l" defTabSz="1828709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000" indent="-396000" algn="l" defTabSz="1828709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1980000" indent="-396000" algn="l" defTabSz="1828709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Naturens rolle i et endret </a:t>
            </a:r>
            <a:r>
              <a:rPr lang="nb-NO" dirty="0" smtClean="0"/>
              <a:t>klima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Bjørn H. Samset</a:t>
            </a:r>
          </a:p>
          <a:p>
            <a:r>
              <a:rPr lang="nb-NO" dirty="0" smtClean="0"/>
              <a:t>Forskningsleder, CICERO Senter for klimaforskning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1083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2</a:t>
            </a:fld>
            <a:endParaRPr lang="nb-NO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9407" y="1913084"/>
            <a:ext cx="15436265" cy="11691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/>
          <p:nvPr/>
        </p:nvGrpSpPr>
        <p:grpSpPr>
          <a:xfrm>
            <a:off x="18565117" y="3567058"/>
            <a:ext cx="2725344" cy="2726688"/>
            <a:chOff x="7740352" y="1619508"/>
            <a:chExt cx="1210692" cy="1305436"/>
          </a:xfrm>
        </p:grpSpPr>
        <p:cxnSp>
          <p:nvCxnSpPr>
            <p:cNvPr id="9" name="Straight Connector 8"/>
            <p:cNvCxnSpPr/>
            <p:nvPr/>
          </p:nvCxnSpPr>
          <p:spPr bwMode="auto">
            <a:xfrm rot="5400000" flipH="1" flipV="1">
              <a:off x="7236296" y="2348880"/>
              <a:ext cx="1152128" cy="0"/>
            </a:xfrm>
            <a:prstGeom prst="line">
              <a:avLst/>
            </a:prstGeom>
            <a:ln w="38100">
              <a:solidFill>
                <a:srgbClr val="92D050"/>
              </a:solidFill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 bwMode="auto">
            <a:xfrm>
              <a:off x="7740352" y="1700808"/>
              <a:ext cx="144016" cy="14401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37168" tIns="68584" rIns="137168" bIns="68584" numCol="1" rtlCol="0" anchor="t" anchorCtr="0" compatLnSpc="1">
              <a:prstTxWarp prst="textNoShape">
                <a:avLst/>
              </a:prstTxWarp>
            </a:bodyPr>
            <a:lstStyle/>
            <a:p>
              <a:pPr defTabSz="18288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3600">
                <a:solidFill>
                  <a:srgbClr val="141313"/>
                </a:solidFill>
                <a:latin typeface="Verdana" pitchFamily="-80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884368" y="1619508"/>
              <a:ext cx="1066676" cy="3385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828800"/>
              <a:r>
                <a:rPr lang="nb-NO" sz="2700" dirty="0">
                  <a:solidFill>
                    <a:srgbClr val="141313"/>
                  </a:solidFill>
                </a:rPr>
                <a:t>&gt;400 </a:t>
              </a:r>
              <a:r>
                <a:rPr lang="nb-NO" sz="2700" dirty="0" err="1">
                  <a:solidFill>
                    <a:srgbClr val="141313"/>
                  </a:solidFill>
                </a:rPr>
                <a:t>ppm</a:t>
              </a:r>
              <a:endParaRPr lang="nb-NO" sz="2700" dirty="0">
                <a:solidFill>
                  <a:srgbClr val="141313"/>
                </a:solidFill>
              </a:endParaRPr>
            </a:p>
          </p:txBody>
        </p:sp>
      </p:grpSp>
      <p:pic>
        <p:nvPicPr>
          <p:cNvPr id="12" name="Content Placeholder 4" descr="image0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15683" y="4439340"/>
            <a:ext cx="2753724" cy="201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1674210" y="442332"/>
            <a:ext cx="19676460" cy="2077492"/>
          </a:xfrm>
        </p:spPr>
        <p:txBody>
          <a:bodyPr/>
          <a:lstStyle/>
          <a:p>
            <a:r>
              <a:rPr lang="nb-NO" dirty="0" smtClean="0"/>
              <a:t>Naturens rolle i et endret klima…</a:t>
            </a:r>
            <a:br>
              <a:rPr lang="nb-NO" dirty="0" smtClean="0"/>
            </a:br>
            <a:r>
              <a:rPr lang="nb-NO" dirty="0"/>
              <a:t>	</a:t>
            </a:r>
            <a:r>
              <a:rPr lang="nb-NO" dirty="0" smtClean="0"/>
              <a:t>								…før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041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3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Naturens rolle i et endret klima…</a:t>
            </a:r>
            <a:br>
              <a:rPr lang="nb-NO" dirty="0" smtClean="0"/>
            </a:br>
            <a:r>
              <a:rPr lang="nb-NO" dirty="0"/>
              <a:t>	</a:t>
            </a:r>
            <a:r>
              <a:rPr lang="nb-NO" dirty="0" smtClean="0"/>
              <a:t>								…nå</a:t>
            </a:r>
            <a:endParaRPr lang="nb-NO" dirty="0"/>
          </a:p>
        </p:txBody>
      </p:sp>
      <p:pic>
        <p:nvPicPr>
          <p:cNvPr id="1026" name="Picture 2" descr="https://energiogklima.no/wp-content/uploads/2017/05/Karbonsyklusen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949" y="2698726"/>
            <a:ext cx="17312984" cy="999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61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4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Naturens rolle i et endret klima…</a:t>
            </a:r>
            <a:br>
              <a:rPr lang="nb-NO" dirty="0" smtClean="0"/>
            </a:br>
            <a:r>
              <a:rPr lang="nb-NO" dirty="0"/>
              <a:t>	</a:t>
            </a:r>
            <a:r>
              <a:rPr lang="nb-NO" dirty="0" smtClean="0"/>
              <a:t>								…nå</a:t>
            </a:r>
            <a:endParaRPr lang="nb-NO" dirty="0"/>
          </a:p>
        </p:txBody>
      </p:sp>
      <p:pic>
        <p:nvPicPr>
          <p:cNvPr id="6" name="Picture 2" descr="http://www.ipcc.ch/report/graphics/images/Assessment%20Reports/AR5%20-%20WG2/SPM/WGII_AR5_FigSPM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0793" y="2724991"/>
            <a:ext cx="12963081" cy="8163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ipcc.ch/report/graphics/images/Assessment%20Reports/AR5%20-%20Synthesis%20Report/Topic%202/Box%202.4%20Fig%201_rev1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89" y="2591086"/>
            <a:ext cx="9896475" cy="862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78345" y="11220736"/>
            <a:ext cx="7172325" cy="21907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42488" y="11955557"/>
            <a:ext cx="11282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b="1" dirty="0"/>
              <a:t>https://foodtank.com/news/2018/01/biodiversity-resilience-natural-disasters/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96348" y="11072191"/>
            <a:ext cx="235475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21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9C2E-B77A-44FA-9106-0E0ACB6DE698}" type="slidenum">
              <a:rPr lang="nb-NO" smtClean="0"/>
              <a:t>5</a:t>
            </a:fld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Naturens rolle i et endret klima…</a:t>
            </a:r>
            <a:br>
              <a:rPr lang="nb-NO" dirty="0" smtClean="0"/>
            </a:br>
            <a:r>
              <a:rPr lang="nb-NO" dirty="0"/>
              <a:t>	</a:t>
            </a:r>
            <a:r>
              <a:rPr lang="nb-NO" dirty="0" smtClean="0"/>
              <a:t>							…fremover</a:t>
            </a:r>
            <a:endParaRPr lang="nb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841" y="3001952"/>
            <a:ext cx="16400446" cy="926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17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Naturens rolle i et endret </a:t>
            </a:r>
            <a:r>
              <a:rPr lang="nb-NO" dirty="0" smtClean="0"/>
              <a:t>klima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Bjørn H. Samset</a:t>
            </a:r>
          </a:p>
          <a:p>
            <a:r>
              <a:rPr lang="nb-NO" dirty="0" smtClean="0"/>
              <a:t>Forskningsleder, CICERO Senter for klimaforskning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0664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Natur</a:t>
            </a:r>
            <a:r>
              <a:rPr lang="nb-NO" dirty="0" smtClean="0">
                <a:solidFill>
                  <a:schemeClr val="accent2"/>
                </a:solidFill>
              </a:rPr>
              <a:t>ens rolle i et endret</a:t>
            </a:r>
            <a:r>
              <a:rPr lang="nb-NO" dirty="0" smtClean="0"/>
              <a:t> klima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Bjørn H. Samset</a:t>
            </a:r>
          </a:p>
          <a:p>
            <a:r>
              <a:rPr lang="nb-NO" dirty="0" smtClean="0"/>
              <a:t>Forskningsleder, CICERO Senter for klimaforskning</a:t>
            </a:r>
            <a:endParaRPr lang="nb-NO" dirty="0"/>
          </a:p>
        </p:txBody>
      </p:sp>
      <p:sp>
        <p:nvSpPr>
          <p:cNvPr id="4" name="Rectangle 3"/>
          <p:cNvSpPr/>
          <p:nvPr/>
        </p:nvSpPr>
        <p:spPr>
          <a:xfrm>
            <a:off x="1303506" y="9144000"/>
            <a:ext cx="22023422" cy="36770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Curved Down Arrow 4"/>
          <p:cNvSpPr/>
          <p:nvPr/>
        </p:nvSpPr>
        <p:spPr>
          <a:xfrm>
            <a:off x="3054485" y="4319081"/>
            <a:ext cx="14922230" cy="2451370"/>
          </a:xfrm>
          <a:prstGeom prst="curved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sp>
        <p:nvSpPr>
          <p:cNvPr id="6" name="Curved Down Arrow 5"/>
          <p:cNvSpPr/>
          <p:nvPr/>
        </p:nvSpPr>
        <p:spPr>
          <a:xfrm rot="10800000">
            <a:off x="2701047" y="9144000"/>
            <a:ext cx="14922230" cy="2451370"/>
          </a:xfrm>
          <a:prstGeom prst="curved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13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" name="Plassholder f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1091703"/>
      </p:ext>
    </p:extLst>
  </p:cSld>
  <p:clrMapOvr>
    <a:masterClrMapping/>
  </p:clrMapOvr>
</p:sld>
</file>

<file path=ppt/theme/theme1.xml><?xml version="1.0" encoding="utf-8"?>
<a:theme xmlns:a="http://schemas.openxmlformats.org/drawingml/2006/main" name="Cicero">
  <a:themeElements>
    <a:clrScheme name="cicero ny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250C8"/>
      </a:accent1>
      <a:accent2>
        <a:srgbClr val="5573E6"/>
      </a:accent2>
      <a:accent3>
        <a:srgbClr val="7896FF"/>
      </a:accent3>
      <a:accent4>
        <a:srgbClr val="FA6E3C"/>
      </a:accent4>
      <a:accent5>
        <a:srgbClr val="FAA046"/>
      </a:accent5>
      <a:accent6>
        <a:srgbClr val="FAD250"/>
      </a:accent6>
      <a:hlink>
        <a:srgbClr val="3250C8"/>
      </a:hlink>
      <a:folHlink>
        <a:srgbClr val="78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cero_PPT.potx" id="{1A558794-CC46-4D4D-A945-82897AE31C90}" vid="{43FDD15C-0C90-4754-A654-36638289675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CICERO</Template>
  <TotalTime>39</TotalTime>
  <Words>87</Words>
  <Application>Microsoft Office PowerPoint</Application>
  <PresentationFormat>Custom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Wingdings</vt:lpstr>
      <vt:lpstr>Cicero</vt:lpstr>
      <vt:lpstr>Naturens rolle i et endret klima</vt:lpstr>
      <vt:lpstr>Naturens rolle i et endret klima…          …før</vt:lpstr>
      <vt:lpstr>Naturens rolle i et endret klima…          …nå</vt:lpstr>
      <vt:lpstr>Naturens rolle i et endret klima…          …nå</vt:lpstr>
      <vt:lpstr>Naturens rolle i et endret klima…         …fremover</vt:lpstr>
      <vt:lpstr>Naturens rolle i et endret klima</vt:lpstr>
      <vt:lpstr>Naturens rolle i et endret klima</vt:lpstr>
      <vt:lpstr>PowerPoint Presentation</vt:lpstr>
    </vt:vector>
  </TitlesOfParts>
  <Company>Universitetet i Oslo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Naturens rolle i et endret klima…</dc:title>
  <dc:creator>Bjørn Hallvard Samset</dc:creator>
  <cp:lastModifiedBy>Bjørn Hallvard Samset</cp:lastModifiedBy>
  <cp:revision>5</cp:revision>
  <dcterms:created xsi:type="dcterms:W3CDTF">2018-09-23T08:08:23Z</dcterms:created>
  <dcterms:modified xsi:type="dcterms:W3CDTF">2018-09-25T18:13:58Z</dcterms:modified>
</cp:coreProperties>
</file>